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7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89690D-2319-594F-A8CD-1D0E80C578A0}" v="15" dt="2024-07-22T08:33:17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08"/>
    <p:restoredTop sz="94638"/>
  </p:normalViewPr>
  <p:slideViewPr>
    <p:cSldViewPr snapToGrid="0">
      <p:cViewPr varScale="1">
        <p:scale>
          <a:sx n="118" d="100"/>
          <a:sy n="118" d="100"/>
        </p:scale>
        <p:origin x="7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Relationship Id="rId14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Zvara Patrik" userId="b45a9db9-a79d-4824-bb00-924b4669163d" providerId="ADAL" clId="{D389690D-2319-594F-A8CD-1D0E80C578A0}"/>
    <pc:docChg chg="undo custSel modSld modMainMaster">
      <pc:chgData name="Zvara Patrik" userId="b45a9db9-a79d-4824-bb00-924b4669163d" providerId="ADAL" clId="{D389690D-2319-594F-A8CD-1D0E80C578A0}" dt="2024-07-22T08:33:17.587" v="21" actId="2711"/>
      <pc:docMkLst>
        <pc:docMk/>
      </pc:docMkLst>
      <pc:sldChg chg="modSp mod">
        <pc:chgData name="Zvara Patrik" userId="b45a9db9-a79d-4824-bb00-924b4669163d" providerId="ADAL" clId="{D389690D-2319-594F-A8CD-1D0E80C578A0}" dt="2024-07-08T12:11:47.112" v="3" actId="14100"/>
        <pc:sldMkLst>
          <pc:docMk/>
          <pc:sldMk cId="633631234" sldId="256"/>
        </pc:sldMkLst>
        <pc:spChg chg="mod">
          <ac:chgData name="Zvara Patrik" userId="b45a9db9-a79d-4824-bb00-924b4669163d" providerId="ADAL" clId="{D389690D-2319-594F-A8CD-1D0E80C578A0}" dt="2024-07-08T12:11:47.112" v="3" actId="14100"/>
          <ac:spMkLst>
            <pc:docMk/>
            <pc:sldMk cId="633631234" sldId="256"/>
            <ac:spMk id="2" creationId="{3D10815E-50D4-0297-3EFA-BBEF99ADED49}"/>
          </ac:spMkLst>
        </pc:spChg>
      </pc:sldChg>
      <pc:sldMasterChg chg="modSp modSldLayout">
        <pc:chgData name="Zvara Patrik" userId="b45a9db9-a79d-4824-bb00-924b4669163d" providerId="ADAL" clId="{D389690D-2319-594F-A8CD-1D0E80C578A0}" dt="2024-07-22T08:33:17.587" v="21" actId="2711"/>
        <pc:sldMasterMkLst>
          <pc:docMk/>
          <pc:sldMasterMk cId="1041321937" sldId="2147483648"/>
        </pc:sldMasterMkLst>
        <pc:spChg chg="mod">
          <ac:chgData name="Zvara Patrik" userId="b45a9db9-a79d-4824-bb00-924b4669163d" providerId="ADAL" clId="{D389690D-2319-594F-A8CD-1D0E80C578A0}" dt="2024-07-22T08:32:38.983" v="16" actId="2711"/>
          <ac:spMkLst>
            <pc:docMk/>
            <pc:sldMasterMk cId="1041321937" sldId="2147483648"/>
            <ac:spMk id="2" creationId="{7CDCAE21-F4D2-0535-2B46-C926EBD8A87C}"/>
          </ac:spMkLst>
        </pc:spChg>
        <pc:spChg chg="mod">
          <ac:chgData name="Zvara Patrik" userId="b45a9db9-a79d-4824-bb00-924b4669163d" providerId="ADAL" clId="{D389690D-2319-594F-A8CD-1D0E80C578A0}" dt="2024-07-22T08:32:44.580" v="17" actId="2711"/>
          <ac:spMkLst>
            <pc:docMk/>
            <pc:sldMasterMk cId="1041321937" sldId="2147483648"/>
            <ac:spMk id="3" creationId="{13C8016D-6554-9328-3932-FBFEC2D7A2C0}"/>
          </ac:spMkLst>
        </pc:spChg>
        <pc:sldLayoutChg chg="modSp mod">
          <pc:chgData name="Zvara Patrik" userId="b45a9db9-a79d-4824-bb00-924b4669163d" providerId="ADAL" clId="{D389690D-2319-594F-A8CD-1D0E80C578A0}" dt="2024-07-22T08:32:54.848" v="18" actId="2711"/>
          <pc:sldLayoutMkLst>
            <pc:docMk/>
            <pc:sldMasterMk cId="1041321937" sldId="2147483648"/>
            <pc:sldLayoutMk cId="2633531805" sldId="2147483649"/>
          </pc:sldLayoutMkLst>
          <pc:spChg chg="mod">
            <ac:chgData name="Zvara Patrik" userId="b45a9db9-a79d-4824-bb00-924b4669163d" providerId="ADAL" clId="{D389690D-2319-594F-A8CD-1D0E80C578A0}" dt="2024-07-22T08:32:54.848" v="18" actId="2711"/>
            <ac:spMkLst>
              <pc:docMk/>
              <pc:sldMasterMk cId="1041321937" sldId="2147483648"/>
              <pc:sldLayoutMk cId="2633531805" sldId="2147483649"/>
              <ac:spMk id="2" creationId="{319CA275-4AFA-FC28-115E-FB5DCE64DCC0}"/>
            </ac:spMkLst>
          </pc:spChg>
          <pc:picChg chg="mod">
            <ac:chgData name="Zvara Patrik" userId="b45a9db9-a79d-4824-bb00-924b4669163d" providerId="ADAL" clId="{D389690D-2319-594F-A8CD-1D0E80C578A0}" dt="2024-07-08T12:13:55.525" v="8" actId="1076"/>
            <ac:picMkLst>
              <pc:docMk/>
              <pc:sldMasterMk cId="1041321937" sldId="2147483648"/>
              <pc:sldLayoutMk cId="2633531805" sldId="2147483649"/>
              <ac:picMk id="7" creationId="{7CDCF3CF-56EF-C67E-F9AA-9F4F24755E1F}"/>
            </ac:picMkLst>
          </pc:picChg>
        </pc:sldLayoutChg>
        <pc:sldLayoutChg chg="modSp">
          <pc:chgData name="Zvara Patrik" userId="b45a9db9-a79d-4824-bb00-924b4669163d" providerId="ADAL" clId="{D389690D-2319-594F-A8CD-1D0E80C578A0}" dt="2024-07-22T08:33:01.903" v="19" actId="2711"/>
          <pc:sldLayoutMkLst>
            <pc:docMk/>
            <pc:sldMasterMk cId="1041321937" sldId="2147483648"/>
            <pc:sldLayoutMk cId="2341884585" sldId="2147483650"/>
          </pc:sldLayoutMkLst>
          <pc:spChg chg="mod">
            <ac:chgData name="Zvara Patrik" userId="b45a9db9-a79d-4824-bb00-924b4669163d" providerId="ADAL" clId="{D389690D-2319-594F-A8CD-1D0E80C578A0}" dt="2024-07-22T08:33:01.903" v="19" actId="2711"/>
            <ac:spMkLst>
              <pc:docMk/>
              <pc:sldMasterMk cId="1041321937" sldId="2147483648"/>
              <pc:sldLayoutMk cId="2341884585" sldId="2147483650"/>
              <ac:spMk id="2" creationId="{865CD940-3FD4-1E07-9CE7-5921AA87661C}"/>
            </ac:spMkLst>
          </pc:spChg>
        </pc:sldLayoutChg>
        <pc:sldLayoutChg chg="addSp delSp modSp mod">
          <pc:chgData name="Zvara Patrik" userId="b45a9db9-a79d-4824-bb00-924b4669163d" providerId="ADAL" clId="{D389690D-2319-594F-A8CD-1D0E80C578A0}" dt="2024-07-22T08:33:10.760" v="20" actId="2711"/>
          <pc:sldLayoutMkLst>
            <pc:docMk/>
            <pc:sldMasterMk cId="1041321937" sldId="2147483648"/>
            <pc:sldLayoutMk cId="431104992" sldId="2147483651"/>
          </pc:sldLayoutMkLst>
          <pc:spChg chg="mod">
            <ac:chgData name="Zvara Patrik" userId="b45a9db9-a79d-4824-bb00-924b4669163d" providerId="ADAL" clId="{D389690D-2319-594F-A8CD-1D0E80C578A0}" dt="2024-07-22T08:33:10.760" v="20" actId="2711"/>
            <ac:spMkLst>
              <pc:docMk/>
              <pc:sldMasterMk cId="1041321937" sldId="2147483648"/>
              <pc:sldLayoutMk cId="431104992" sldId="2147483651"/>
              <ac:spMk id="2" creationId="{65CE6457-54F5-2C82-A6C6-9AE910E2FC10}"/>
            </ac:spMkLst>
          </pc:spChg>
          <pc:picChg chg="add mod">
            <ac:chgData name="Zvara Patrik" userId="b45a9db9-a79d-4824-bb00-924b4669163d" providerId="ADAL" clId="{D389690D-2319-594F-A8CD-1D0E80C578A0}" dt="2024-07-08T12:14:02.558" v="10" actId="14100"/>
            <ac:picMkLst>
              <pc:docMk/>
              <pc:sldMasterMk cId="1041321937" sldId="2147483648"/>
              <pc:sldLayoutMk cId="431104992" sldId="2147483651"/>
              <ac:picMk id="4" creationId="{6E654052-50B8-AC7E-1079-F09E7CA43CA9}"/>
            </ac:picMkLst>
          </pc:picChg>
          <pc:picChg chg="del mod">
            <ac:chgData name="Zvara Patrik" userId="b45a9db9-a79d-4824-bb00-924b4669163d" providerId="ADAL" clId="{D389690D-2319-594F-A8CD-1D0E80C578A0}" dt="2024-07-08T12:13:49.565" v="6" actId="478"/>
            <ac:picMkLst>
              <pc:docMk/>
              <pc:sldMasterMk cId="1041321937" sldId="2147483648"/>
              <pc:sldLayoutMk cId="431104992" sldId="2147483651"/>
              <ac:picMk id="7" creationId="{A2232B5D-7047-37FE-90B2-C384079492E3}"/>
            </ac:picMkLst>
          </pc:picChg>
        </pc:sldLayoutChg>
        <pc:sldLayoutChg chg="modSp">
          <pc:chgData name="Zvara Patrik" userId="b45a9db9-a79d-4824-bb00-924b4669163d" providerId="ADAL" clId="{D389690D-2319-594F-A8CD-1D0E80C578A0}" dt="2024-07-22T08:33:17.587" v="21" actId="2711"/>
          <pc:sldLayoutMkLst>
            <pc:docMk/>
            <pc:sldMasterMk cId="1041321937" sldId="2147483648"/>
            <pc:sldLayoutMk cId="4191310659" sldId="2147483655"/>
          </pc:sldLayoutMkLst>
          <pc:spChg chg="mod">
            <ac:chgData name="Zvara Patrik" userId="b45a9db9-a79d-4824-bb00-924b4669163d" providerId="ADAL" clId="{D389690D-2319-594F-A8CD-1D0E80C578A0}" dt="2024-07-22T08:33:17.587" v="21" actId="2711"/>
            <ac:spMkLst>
              <pc:docMk/>
              <pc:sldMasterMk cId="1041321937" sldId="2147483648"/>
              <pc:sldLayoutMk cId="4191310659" sldId="2147483655"/>
              <ac:spMk id="5" creationId="{9856E743-9016-9600-C0D3-1C9FF4D42E60}"/>
            </ac:spMkLst>
          </pc:s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ép 10" descr="A képen Betűtípus, Grafika, szöveg, képernyőkép látható&#10;&#10;Automatikusan generált leírás">
            <a:extLst>
              <a:ext uri="{FF2B5EF4-FFF2-40B4-BE49-F238E27FC236}">
                <a16:creationId xmlns:a16="http://schemas.microsoft.com/office/drawing/2014/main" id="{CC0507F3-251B-5363-C483-F57D47DA2AC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1779"/>
          <a:stretch/>
        </p:blipFill>
        <p:spPr>
          <a:xfrm>
            <a:off x="808383" y="5072587"/>
            <a:ext cx="3657599" cy="938723"/>
          </a:xfrm>
          <a:prstGeom prst="rect">
            <a:avLst/>
          </a:prstGeom>
        </p:spPr>
      </p:pic>
      <p:sp>
        <p:nvSpPr>
          <p:cNvPr id="13" name="Téglalap 12">
            <a:extLst>
              <a:ext uri="{FF2B5EF4-FFF2-40B4-BE49-F238E27FC236}">
                <a16:creationId xmlns:a16="http://schemas.microsoft.com/office/drawing/2014/main" id="{0A8F193A-B0D9-75D9-F144-9B77CF3CD8BF}"/>
              </a:ext>
            </a:extLst>
          </p:cNvPr>
          <p:cNvSpPr/>
          <p:nvPr userDrawn="1"/>
        </p:nvSpPr>
        <p:spPr>
          <a:xfrm>
            <a:off x="1" y="0"/>
            <a:ext cx="12192000" cy="133847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7" name="Kép 6">
            <a:extLst>
              <a:ext uri="{FF2B5EF4-FFF2-40B4-BE49-F238E27FC236}">
                <a16:creationId xmlns:a16="http://schemas.microsoft.com/office/drawing/2014/main" id="{7CDCF3CF-56EF-C67E-F9AA-9F4F24755E1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319CA275-4AFA-FC28-115E-FB5DCE64D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652" y="1854201"/>
            <a:ext cx="7596588" cy="1655762"/>
          </a:xfrm>
        </p:spPr>
        <p:txBody>
          <a:bodyPr anchor="t"/>
          <a:lstStyle>
            <a:lvl1pPr algn="l">
              <a:defRPr sz="6000">
                <a:latin typeface="+mj-lt"/>
                <a:ea typeface="Zilla Slab" pitchFamily="2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B243E381-7FC2-7CBF-C549-567FCD160F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27652" y="3602038"/>
            <a:ext cx="4598505" cy="85069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dirty="0"/>
              <a:t>Kattintson ide az alcím mintájának szerkesztéséhez</a:t>
            </a:r>
          </a:p>
        </p:txBody>
      </p:sp>
    </p:spTree>
    <p:extLst>
      <p:ext uri="{BB962C8B-B14F-4D97-AF65-F5344CB8AC3E}">
        <p14:creationId xmlns:p14="http://schemas.microsoft.com/office/powerpoint/2010/main" val="2633531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5CD940-3FD4-1E07-9CE7-5921AA87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  <a:latin typeface="+mj-lt"/>
                <a:ea typeface="Zilla Slab" pitchFamily="2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72AED34-27FB-7E6A-B971-0E78B4336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</p:spTree>
    <p:extLst>
      <p:ext uri="{BB962C8B-B14F-4D97-AF65-F5344CB8AC3E}">
        <p14:creationId xmlns:p14="http://schemas.microsoft.com/office/powerpoint/2010/main" val="2341884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ép 8">
            <a:extLst>
              <a:ext uri="{FF2B5EF4-FFF2-40B4-BE49-F238E27FC236}">
                <a16:creationId xmlns:a16="http://schemas.microsoft.com/office/drawing/2014/main" id="{906C396B-2741-16CB-BE64-6BE33352029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682750"/>
            <a:ext cx="1590537" cy="1590537"/>
          </a:xfrm>
          <a:prstGeom prst="rect">
            <a:avLst/>
          </a:prstGeom>
        </p:spPr>
      </p:pic>
      <p:sp>
        <p:nvSpPr>
          <p:cNvPr id="2" name="Cím 1">
            <a:extLst>
              <a:ext uri="{FF2B5EF4-FFF2-40B4-BE49-F238E27FC236}">
                <a16:creationId xmlns:a16="http://schemas.microsoft.com/office/drawing/2014/main" id="{65CE6457-54F5-2C82-A6C6-9AE910E2F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0538" y="1709738"/>
            <a:ext cx="9756912" cy="2852737"/>
          </a:xfrm>
        </p:spPr>
        <p:txBody>
          <a:bodyPr anchor="b"/>
          <a:lstStyle>
            <a:lvl1pPr>
              <a:defRPr sz="6000">
                <a:solidFill>
                  <a:schemeClr val="bg2"/>
                </a:solidFill>
                <a:latin typeface="+mj-lt"/>
                <a:ea typeface="Zilla Slab" pitchFamily="2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030E03F-4260-1629-C02E-5455A1083A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90538" y="4589463"/>
            <a:ext cx="547314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6E654052-50B8-AC7E-1079-F09E7CA43CA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896474" y="4562474"/>
            <a:ext cx="2295525" cy="2295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104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>
            <a:extLst>
              <a:ext uri="{FF2B5EF4-FFF2-40B4-BE49-F238E27FC236}">
                <a16:creationId xmlns:a16="http://schemas.microsoft.com/office/drawing/2014/main" id="{9856E743-9016-9600-C0D3-1C9FF4D42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lt"/>
                <a:ea typeface="Zilla Slab" pitchFamily="2" charset="0"/>
              </a:defRPr>
            </a:lvl1pPr>
          </a:lstStyle>
          <a:p>
            <a:r>
              <a:rPr lang="hu-HU" dirty="0"/>
              <a:t>Mintacím szerkesztése</a:t>
            </a:r>
          </a:p>
        </p:txBody>
      </p:sp>
    </p:spTree>
    <p:extLst>
      <p:ext uri="{BB962C8B-B14F-4D97-AF65-F5344CB8AC3E}">
        <p14:creationId xmlns:p14="http://schemas.microsoft.com/office/powerpoint/2010/main" val="4191310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837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CDCAE21-F4D2-0535-2B46-C926EBD8A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24097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dirty="0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13C8016D-6554-9328-3932-FBFEC2D7A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dirty="0"/>
              <a:t>Mintaszöveg szerkesztése</a:t>
            </a:r>
          </a:p>
          <a:p>
            <a:pPr lvl="1"/>
            <a:r>
              <a:rPr lang="hu-HU" dirty="0"/>
              <a:t>Második szint</a:t>
            </a:r>
          </a:p>
          <a:p>
            <a:pPr lvl="2"/>
            <a:r>
              <a:rPr lang="hu-HU" dirty="0"/>
              <a:t>Harmadik szint</a:t>
            </a:r>
          </a:p>
          <a:p>
            <a:pPr lvl="3"/>
            <a:r>
              <a:rPr lang="hu-HU" dirty="0"/>
              <a:t>Negyedik szint</a:t>
            </a:r>
          </a:p>
          <a:p>
            <a:pPr lvl="4"/>
            <a:r>
              <a:rPr lang="hu-HU" dirty="0"/>
              <a:t>Ötödik szint</a:t>
            </a:r>
          </a:p>
        </p:txBody>
      </p:sp>
      <p:pic>
        <p:nvPicPr>
          <p:cNvPr id="10" name="Kép 9" descr="A képen szöveg, Betűtípus, képernyőkép, Grafika látható&#10;&#10;Automatikusan generált leírás">
            <a:extLst>
              <a:ext uri="{FF2B5EF4-FFF2-40B4-BE49-F238E27FC236}">
                <a16:creationId xmlns:a16="http://schemas.microsoft.com/office/drawing/2014/main" id="{7B72624F-26E9-66E0-5DD7-AB7DC1467DD1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0079178" y="232950"/>
            <a:ext cx="1592675" cy="159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321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2"/>
          </a:solidFill>
          <a:latin typeface="+mj-lt"/>
          <a:ea typeface="+mj-ea"/>
          <a:cs typeface="REM" pitchFamily="2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REM" pitchFamily="2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REM" pitchFamily="2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REM" pitchFamily="2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REM" pitchFamily="2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REM" pitchFamily="2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D10815E-50D4-0297-3EFA-BBEF99ADED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7652" y="1854201"/>
            <a:ext cx="7454348" cy="1655762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FCA6DA44-6525-6A9D-A11A-F4238F2926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33631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F8F0896-1EC0-7A6C-0913-FA9E0F2F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96C067F-82EF-B476-6B5C-3F38126BC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68324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1C0C9AD-46E4-B640-E533-182C164BD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4AE9182-BBF9-D3D9-40E6-459A7EEB3D5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01486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92B802B-332E-4362-2D24-C5400F2BF0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582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HSUP_2024">
      <a:dk1>
        <a:srgbClr val="000000"/>
      </a:dk1>
      <a:lt1>
        <a:srgbClr val="E1F3FA"/>
      </a:lt1>
      <a:dk2>
        <a:srgbClr val="283636"/>
      </a:dk2>
      <a:lt2>
        <a:srgbClr val="1DBDDB"/>
      </a:lt2>
      <a:accent1>
        <a:srgbClr val="1EBEDC"/>
      </a:accent1>
      <a:accent2>
        <a:srgbClr val="69C0AB"/>
      </a:accent2>
      <a:accent3>
        <a:srgbClr val="FAB900"/>
      </a:accent3>
      <a:accent4>
        <a:srgbClr val="0F9ED5"/>
      </a:accent4>
      <a:accent5>
        <a:srgbClr val="9D9D9D"/>
      </a:accent5>
      <a:accent6>
        <a:srgbClr val="EB640A"/>
      </a:accent6>
      <a:hlink>
        <a:srgbClr val="283636"/>
      </a:hlink>
      <a:folHlink>
        <a:srgbClr val="0D75C5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6A9039D440D1BB4985D524AA31089E57" ma:contentTypeVersion="15" ma:contentTypeDescription="Új dokumentum létrehozása." ma:contentTypeScope="" ma:versionID="9ada49d1556ae642eb980f111c5b6bad">
  <xsd:schema xmlns:xsd="http://www.w3.org/2001/XMLSchema" xmlns:xs="http://www.w3.org/2001/XMLSchema" xmlns:p="http://schemas.microsoft.com/office/2006/metadata/properties" xmlns:ns2="c376ee55-c85b-4b1c-90f0-2cddcf94d97d" xmlns:ns3="eaea4602-3521-4ee4-b6f8-6ddecfd99a20" targetNamespace="http://schemas.microsoft.com/office/2006/metadata/properties" ma:root="true" ma:fieldsID="3563785ceb1781ac2649769c2910db66" ns2:_="" ns3:_="">
    <xsd:import namespace="c376ee55-c85b-4b1c-90f0-2cddcf94d97d"/>
    <xsd:import namespace="eaea4602-3521-4ee4-b6f8-6ddecfd99a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6ee55-c85b-4b1c-90f0-2cddcf94d9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Képcímkék" ma:readOnly="false" ma:fieldId="{5cf76f15-5ced-4ddc-b409-7134ff3c332f}" ma:taxonomyMulti="true" ma:sspId="492fa465-d34b-49ca-9b70-7aa349b28f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ea4602-3521-4ee4-b6f8-6ddecfd99a2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419e005f-33a7-428d-9dba-184a69e9649b}" ma:internalName="TaxCatchAll" ma:showField="CatchAllData" ma:web="eaea4602-3521-4ee4-b6f8-6ddecfd99a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76ee55-c85b-4b1c-90f0-2cddcf94d97d">
      <Terms xmlns="http://schemas.microsoft.com/office/infopath/2007/PartnerControls"/>
    </lcf76f155ced4ddcb4097134ff3c332f>
    <TaxCatchAll xmlns="eaea4602-3521-4ee4-b6f8-6ddecfd99a20" xsi:nil="true"/>
  </documentManagement>
</p:properties>
</file>

<file path=customXml/itemProps1.xml><?xml version="1.0" encoding="utf-8"?>
<ds:datastoreItem xmlns:ds="http://schemas.openxmlformats.org/officeDocument/2006/customXml" ds:itemID="{50A96781-2248-4CF1-824E-588955D2A5D1}"/>
</file>

<file path=customXml/itemProps2.xml><?xml version="1.0" encoding="utf-8"?>
<ds:datastoreItem xmlns:ds="http://schemas.openxmlformats.org/officeDocument/2006/customXml" ds:itemID="{E837DA68-7E63-4B58-BA94-E4C51D494245}"/>
</file>

<file path=customXml/itemProps3.xml><?xml version="1.0" encoding="utf-8"?>
<ds:datastoreItem xmlns:ds="http://schemas.openxmlformats.org/officeDocument/2006/customXml" ds:itemID="{A936E006-127A-4FC4-B517-F6FE4C8FB4B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0</Words>
  <Application>Microsoft Macintosh PowerPoint</Application>
  <PresentationFormat>Szélesvásznú</PresentationFormat>
  <Paragraphs>0</Paragraphs>
  <Slides>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1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6" baseType="lpstr">
      <vt:lpstr>Arial</vt:lpstr>
      <vt:lpstr>Office-téma</vt:lpstr>
      <vt:lpstr>PowerPoint-bemutató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Zvara Patrik</dc:creator>
  <cp:lastModifiedBy>Zvara Patrik</cp:lastModifiedBy>
  <cp:revision>1</cp:revision>
  <dcterms:created xsi:type="dcterms:W3CDTF">2024-07-05T11:45:25Z</dcterms:created>
  <dcterms:modified xsi:type="dcterms:W3CDTF">2024-07-22T08:33:23Z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0x0101006A9039D440D1BB4985D524AA31089E57</vt:lpwstr>
  </property>
</Properties>
</file>